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257" r:id="rId6"/>
    <p:sldId id="266" r:id="rId7"/>
    <p:sldId id="262" r:id="rId8"/>
    <p:sldId id="264" r:id="rId9"/>
    <p:sldId id="260" r:id="rId10"/>
    <p:sldId id="261" r:id="rId11"/>
    <p:sldId id="267" r:id="rId12"/>
    <p:sldId id="268" r:id="rId13"/>
    <p:sldId id="269" r:id="rId14"/>
    <p:sldId id="270" r:id="rId15"/>
    <p:sldId id="28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F25A5-EF32-45BA-8CCE-D2E0A9171867}" v="29" dt="2018-05-09T18:53:27.820"/>
    <p1510:client id="{FA0187C2-F51B-438F-944D-8A7BBD33FBA3}" v="327" dt="2018-05-09T19:14:03.030"/>
    <p1510:client id="{C2A7A15C-23B2-4BB6-9B08-094CD8045FF1}" v="17" dt="2018-05-09T18:53:12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/>
    <p:restoredTop sz="83702"/>
  </p:normalViewPr>
  <p:slideViewPr>
    <p:cSldViewPr snapToGrid="0">
      <p:cViewPr>
        <p:scale>
          <a:sx n="43" d="100"/>
          <a:sy n="43" d="100"/>
        </p:scale>
        <p:origin x="3152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E7EB8-5EE0-BA48-930E-70E8FFB74BC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B07F6-D7DB-8244-ADF0-B4E56400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Learn that there are more than #### number of APIs available</a:t>
            </a:r>
          </a:p>
          <a:p>
            <a:r>
              <a:rPr lang="en-US" dirty="0">
                <a:cs typeface="Calibri"/>
              </a:rPr>
              <a:t>Learn that X number of solutions have already been created with SF</a:t>
            </a:r>
          </a:p>
          <a:p>
            <a:r>
              <a:rPr lang="en-US" dirty="0">
                <a:cs typeface="Calibri"/>
              </a:rPr>
              <a:t>Learn SF removes the pain of discovering APIs and composing solution. </a:t>
            </a:r>
          </a:p>
          <a:p>
            <a:r>
              <a:rPr lang="en-US" dirty="0">
                <a:cs typeface="Calibri"/>
              </a:rPr>
              <a:t>See some quotes from other SF users</a:t>
            </a:r>
          </a:p>
          <a:p>
            <a:r>
              <a:rPr lang="en-US" dirty="0">
                <a:cs typeface="Calibri"/>
              </a:rPr>
              <a:t>Call to action to signup.  It's free.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4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2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8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7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8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1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3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looking at API page: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Sees a list of available APIs</a:t>
            </a:r>
          </a:p>
          <a:p>
            <a:r>
              <a:rPr lang="en-US" dirty="0">
                <a:cs typeface="Calibri"/>
              </a:rPr>
              <a:t>Can search by string</a:t>
            </a:r>
          </a:p>
          <a:p>
            <a:r>
              <a:rPr lang="en-US" dirty="0">
                <a:cs typeface="Calibri"/>
              </a:rPr>
              <a:t>Can browse by tag or keywords</a:t>
            </a:r>
          </a:p>
          <a:p>
            <a:r>
              <a:rPr lang="en-US" dirty="0">
                <a:cs typeface="Calibri"/>
              </a:rPr>
              <a:t>Most commonly used </a:t>
            </a:r>
            <a:r>
              <a:rPr lang="en-US" dirty="0" err="1">
                <a:cs typeface="Calibri"/>
              </a:rPr>
              <a:t>APis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 of the API</a:t>
            </a:r>
          </a:p>
          <a:p>
            <a:r>
              <a:rPr lang="en-US" dirty="0">
                <a:cs typeface="Calibri"/>
              </a:rPr>
              <a:t>Sees other properties of the API</a:t>
            </a:r>
          </a:p>
          <a:p>
            <a:pPr lvl="1"/>
            <a:r>
              <a:rPr lang="en-US" dirty="0">
                <a:cs typeface="Calibri"/>
              </a:rPr>
              <a:t>Reference documentation</a:t>
            </a:r>
          </a:p>
          <a:p>
            <a:pPr lvl="1"/>
            <a:r>
              <a:rPr lang="en-US" dirty="0">
                <a:cs typeface="Calibri"/>
              </a:rPr>
              <a:t>Who created the API, Who supports the API. </a:t>
            </a:r>
          </a:p>
          <a:p>
            <a:r>
              <a:rPr lang="en-US" dirty="0">
                <a:cs typeface="Calibri"/>
              </a:rPr>
              <a:t>Can explore (Try out) the </a:t>
            </a:r>
            <a:r>
              <a:rPr lang="en-US" dirty="0" err="1">
                <a:cs typeface="Calibri"/>
              </a:rPr>
              <a:t>api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Sees the action to Add API</a:t>
            </a:r>
          </a:p>
          <a:p>
            <a:pPr lvl="1"/>
            <a:r>
              <a:rPr lang="en-US" dirty="0">
                <a:cs typeface="Calibri"/>
              </a:rPr>
              <a:t>To a new solution</a:t>
            </a:r>
          </a:p>
          <a:p>
            <a:pPr lvl="1"/>
            <a:r>
              <a:rPr lang="en-US" dirty="0">
                <a:cs typeface="Calibri"/>
              </a:rPr>
              <a:t>To an existent solution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Forum to ask other community member about APIs.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3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Provides name for solution</a:t>
            </a:r>
          </a:p>
          <a:p>
            <a:r>
              <a:rPr lang="en-US" dirty="0">
                <a:cs typeface="Calibri"/>
              </a:rPr>
              <a:t>Provides description for solution</a:t>
            </a:r>
          </a:p>
          <a:p>
            <a:r>
              <a:rPr lang="en-US" dirty="0">
                <a:cs typeface="Calibri"/>
              </a:rPr>
              <a:t>Has option to share solution with colleagues</a:t>
            </a:r>
          </a:p>
          <a:p>
            <a:r>
              <a:rPr lang="en-US" dirty="0">
                <a:cs typeface="Calibri"/>
              </a:rPr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2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2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6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10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Sees the name</a:t>
            </a:r>
          </a:p>
          <a:p>
            <a:r>
              <a:rPr lang="en-US" dirty="0">
                <a:cs typeface="Calibri"/>
              </a:rPr>
              <a:t>Description</a:t>
            </a:r>
          </a:p>
          <a:p>
            <a:r>
              <a:rPr lang="en-US" dirty="0">
                <a:cs typeface="Calibri"/>
              </a:rPr>
              <a:t>Members</a:t>
            </a:r>
          </a:p>
          <a:p>
            <a:r>
              <a:rPr lang="en-US" dirty="0">
                <a:cs typeface="Calibri"/>
              </a:rPr>
              <a:t>Assets:  lists the API he wanted to add the new solution.  </a:t>
            </a:r>
          </a:p>
          <a:p>
            <a:pPr lvl="1"/>
            <a:r>
              <a:rPr lang="en-US" dirty="0">
                <a:cs typeface="Calibri"/>
              </a:rPr>
              <a:t>He sees also the option to bring his application code</a:t>
            </a:r>
          </a:p>
          <a:p>
            <a:pPr lvl="1"/>
            <a:r>
              <a:rPr lang="en-US" dirty="0">
                <a:cs typeface="Calibri"/>
              </a:rPr>
              <a:t>She can add external APIs. </a:t>
            </a:r>
          </a:p>
          <a:p>
            <a:pPr lvl="1"/>
            <a:r>
              <a:rPr lang="en-US" dirty="0">
                <a:cs typeface="Calibri"/>
              </a:rPr>
              <a:t>She sees marking that let her know of APIs that have been updated. </a:t>
            </a:r>
          </a:p>
          <a:p>
            <a:r>
              <a:rPr lang="en-US" dirty="0">
                <a:cs typeface="Calibri"/>
              </a:rPr>
              <a:t>Logging  (on/off)  My own</a:t>
            </a:r>
          </a:p>
          <a:p>
            <a:r>
              <a:rPr lang="en-US" dirty="0">
                <a:cs typeface="Calibri"/>
              </a:rPr>
              <a:t>Monitoring  (on/off)</a:t>
            </a:r>
          </a:p>
          <a:p>
            <a:r>
              <a:rPr lang="en-US" dirty="0">
                <a:cs typeface="Calibri"/>
              </a:rPr>
              <a:t>Test (on/off)</a:t>
            </a:r>
          </a:p>
          <a:p>
            <a:r>
              <a:rPr lang="en-US" dirty="0">
                <a:cs typeface="Calibri"/>
              </a:rPr>
              <a:t>Charging</a:t>
            </a:r>
          </a:p>
          <a:p>
            <a:r>
              <a:rPr lang="en-US" dirty="0">
                <a:cs typeface="Calibri"/>
              </a:rPr>
              <a:t> When creating the package: Provide progress + detail</a:t>
            </a:r>
          </a:p>
          <a:p>
            <a:r>
              <a:rPr lang="en-US" dirty="0">
                <a:cs typeface="Calibri"/>
              </a:rPr>
              <a:t>There might be other details to create the package.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07F6-D7DB-8244-ADF0-B4E564008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5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 Architect Visits Solution Factory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Packaging First 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749800" y="306324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909560" y="257270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46520" y="601694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054600" y="290798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979160" y="309086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095240" y="288766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938520" y="312134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800600" y="488918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578600" y="2747962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3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724238" y="4010713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F3AE-4EFA-4BE1-BD6F-1D2A78AC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6837"/>
            <a:ext cx="110998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at the main page of SF.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8" y="1422400"/>
            <a:ext cx="7239000" cy="514773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03775" y="3246120"/>
            <a:ext cx="374396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1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09544" y="1422399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63" y="1422397"/>
            <a:ext cx="7279636" cy="5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44F3-93DC-4F8A-93FD-46061719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Chooses to create an account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1" y="1422399"/>
            <a:ext cx="7239000" cy="514773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253480" y="452628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585C-3E75-4349-80B9-F1A0DF61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 Architect Sees APIs and My Solutions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2" y="1422399"/>
            <a:ext cx="7239000" cy="51477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55640" y="432308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E00C-91D4-4EE7-9B5C-50430768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 Architect Views an API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3" y="1422399"/>
            <a:ext cx="7239000" cy="514773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280920" y="212852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8C3F-D7AC-4B1D-A00A-3EDEA92E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-635"/>
            <a:ext cx="11917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Chooses to create a new solution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1422399"/>
            <a:ext cx="7239000" cy="51477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253480" y="435356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296920" y="316484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45480" y="4010713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9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EBEC-B955-4908-BC64-E152873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96836"/>
            <a:ext cx="111556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Solution Architect Sees the Solution Detail page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6" y="1422399"/>
            <a:ext cx="5201916" cy="5176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034280" y="2890520"/>
            <a:ext cx="340360" cy="350520"/>
          </a:xfrm>
          <a:prstGeom prst="ellipse">
            <a:avLst/>
          </a:prstGeom>
          <a:solidFill>
            <a:schemeClr val="accent4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3CFFDE89FABF4E97813A7B76ECFBE4" ma:contentTypeVersion="7" ma:contentTypeDescription="Create a new document." ma:contentTypeScope="" ma:versionID="f5ce42f4c5688c0199a614294ec5b970">
  <xsd:schema xmlns:xsd="http://www.w3.org/2001/XMLSchema" xmlns:xs="http://www.w3.org/2001/XMLSchema" xmlns:p="http://schemas.microsoft.com/office/2006/metadata/properties" xmlns:ns2="96120fd7-9374-4d5a-a393-9964ca126899" xmlns:ns3="dcb543f6-09f9-4213-ad59-795da2fea07f" targetNamespace="http://schemas.microsoft.com/office/2006/metadata/properties" ma:root="true" ma:fieldsID="069ea06ff3a6329d827508c1a94005df" ns2:_="" ns3:_="">
    <xsd:import namespace="96120fd7-9374-4d5a-a393-9964ca126899"/>
    <xsd:import namespace="dcb543f6-09f9-4213-ad59-795da2fea0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120fd7-9374-4d5a-a393-9964ca1268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b543f6-09f9-4213-ad59-795da2fea0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36A6B9-41B6-4F87-A25F-CD3BB02CCC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D5F1FD-4DB4-4A04-A6DC-CC62C3AE694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216F26-4704-4707-B083-AD910FDB1487}">
  <ds:schemaRefs>
    <ds:schemaRef ds:uri="96120fd7-9374-4d5a-a393-9964ca126899"/>
    <ds:schemaRef ds:uri="dcb543f6-09f9-4213-ad59-795da2fea0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372</Words>
  <Application>Microsoft Office PowerPoint</Application>
  <PresentationFormat>Widescreen</PresentationFormat>
  <Paragraphs>261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Solution Architect Visits Solution Factory</vt:lpstr>
      <vt:lpstr>Solution Architect at the main page of SF.</vt:lpstr>
      <vt:lpstr>Chooses to create an account</vt:lpstr>
      <vt:lpstr>Solution Architect Sees APIs and My Solutions</vt:lpstr>
      <vt:lpstr>Solution Architect Views an API</vt:lpstr>
      <vt:lpstr>Solution Architect Chooses to create a new solution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  <vt:lpstr>Solution Architect Sees the Solution Detail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Architect Visits Solution Factory</dc:title>
  <cp:lastModifiedBy>Humberto Gutierrez-Rivas</cp:lastModifiedBy>
  <cp:revision>10</cp:revision>
  <dcterms:modified xsi:type="dcterms:W3CDTF">2018-05-21T13:37:33Z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0x010100BF3CFFDE89FABF4E97813A7B76ECFBE4</vt:lpwstr>
  </property>
</Properties>
</file>